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Mohamedabdulrasheeth, Johnbasha</cp:lastModifiedBy>
  <cp:revision>3</cp:revision>
  <dcterms:created xsi:type="dcterms:W3CDTF">2014-03-07T09:44:27Z</dcterms:created>
  <dcterms:modified xsi:type="dcterms:W3CDTF">2020-03-27T16:08:59Z</dcterms:modified>
</cp:coreProperties>
</file>