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09" d="100"/>
          <a:sy n="109" d="100"/>
        </p:scale>
        <p:origin x="16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8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0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4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Mohamedabdulrasheeth, Johnbasha</cp:lastModifiedBy>
  <cp:revision>3</cp:revision>
  <dcterms:created xsi:type="dcterms:W3CDTF">2014-03-07T09:44:27Z</dcterms:created>
  <dcterms:modified xsi:type="dcterms:W3CDTF">2020-03-31T15:33:36Z</dcterms:modified>
</cp:coreProperties>
</file>