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28" autoAdjust="0"/>
  </p:normalViewPr>
  <p:slideViewPr>
    <p:cSldViewPr>
      <p:cViewPr varScale="1">
        <p:scale>
          <a:sx n="109" d="100"/>
          <a:sy n="109" d="100"/>
        </p:scale>
        <p:origin x="168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953AD-CAB8-4D09-B354-22993A00A4C8}" type="datetimeFigureOut">
              <a:rPr lang="zh-CN" altLang="en-US"/>
              <a:pPr>
                <a:defRPr/>
              </a:pPr>
              <a:t>2020/3/31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C4B97-E13C-4005-AE4F-AD10A497D1D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6728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F6C49-E5BA-4455-B925-8A16804F97BA}" type="datetimeFigureOut">
              <a:rPr lang="zh-CN" altLang="en-US"/>
              <a:pPr>
                <a:defRPr/>
              </a:pPr>
              <a:t>2020/3/31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74E6E-77FB-4B62-A5CD-0D80DE5179A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1700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0B976-3A5E-4BD7-A143-8B51D4577814}" type="datetimeFigureOut">
              <a:rPr lang="zh-CN" altLang="en-US"/>
              <a:pPr>
                <a:defRPr/>
              </a:pPr>
              <a:t>2020/3/31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26DEB-1C72-4B9E-829B-73390EAACE5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3242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8D9C5-4ADC-4873-8112-FF5B3FBDEFF2}" type="datetimeFigureOut">
              <a:rPr lang="zh-CN" altLang="en-US"/>
              <a:pPr>
                <a:defRPr/>
              </a:pPr>
              <a:t>2020/3/31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0E016-3D2F-48C9-9C6A-3998D2800B2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5905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E9DD2-9570-477C-815F-E2ECAA3E581B}" type="datetimeFigureOut">
              <a:rPr lang="zh-CN" altLang="en-US"/>
              <a:pPr>
                <a:defRPr/>
              </a:pPr>
              <a:t>2020/3/31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98B9C-B60E-4D36-913E-442AE16934A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1352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8F37F-B0B0-4817-B464-9BAB8A63A823}" type="datetimeFigureOut">
              <a:rPr lang="zh-CN" altLang="en-US"/>
              <a:pPr>
                <a:defRPr/>
              </a:pPr>
              <a:t>2020/3/31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AAE88-153B-4EE6-A4D2-A64D765645C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2592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BE1E4-E1AB-41B2-8FC3-4D6449AB2917}" type="datetimeFigureOut">
              <a:rPr lang="zh-CN" altLang="en-US"/>
              <a:pPr>
                <a:defRPr/>
              </a:pPr>
              <a:t>2020/3/31</a:t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7B875-E420-4AC6-B869-6BE2B50A10B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6994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9143F-3E36-47FE-9275-BC8F5471BC47}" type="datetimeFigureOut">
              <a:rPr lang="zh-CN" altLang="en-US"/>
              <a:pPr>
                <a:defRPr/>
              </a:pPr>
              <a:t>2020/3/31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80110-3E88-4618-8AAC-55902ABE273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9048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AB162-359F-42C8-B53F-F1536A522D50}" type="datetimeFigureOut">
              <a:rPr lang="zh-CN" altLang="en-US"/>
              <a:pPr>
                <a:defRPr/>
              </a:pPr>
              <a:t>2020/3/31</a:t>
            </a:fld>
            <a:endParaRPr lang="zh-CN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EB151-A9B6-4516-B318-1619620AF03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1686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32D30-9B1B-4583-B539-FCE0E6EBA1A5}" type="datetimeFigureOut">
              <a:rPr lang="zh-CN" altLang="en-US"/>
              <a:pPr>
                <a:defRPr/>
              </a:pPr>
              <a:t>2020/3/31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71F80-F144-4CDA-B7BC-0FE45C791DC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0731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F93C8-25AD-4884-A3B0-D08C5505C2E2}" type="datetimeFigureOut">
              <a:rPr lang="zh-CN" altLang="en-US"/>
              <a:pPr>
                <a:defRPr/>
              </a:pPr>
              <a:t>2020/3/31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0EFCA-C7B3-42D4-88FA-65EA0A4B542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3226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  <a:endParaRPr lang="zh-CN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103E808B-2194-474A-95ED-128FACC2E3D0}" type="datetimeFigureOut">
              <a:rPr lang="zh-CN" altLang="en-US"/>
              <a:pPr>
                <a:defRPr/>
              </a:pPr>
              <a:t>2020/3/31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BFE6C32A-F2C0-403D-99AB-19588570251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88913"/>
            <a:ext cx="8724900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34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88913"/>
            <a:ext cx="8724900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8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88913"/>
            <a:ext cx="8724900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10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88913"/>
            <a:ext cx="8724900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70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88913"/>
            <a:ext cx="8724900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11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88913"/>
            <a:ext cx="8724900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2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88913"/>
            <a:ext cx="8724900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44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88913"/>
            <a:ext cx="8724900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67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88913"/>
            <a:ext cx="8724900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44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88913"/>
            <a:ext cx="8724900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96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88913"/>
            <a:ext cx="8724900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40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88913"/>
            <a:ext cx="8724900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38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88913"/>
            <a:ext cx="8724900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6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88913"/>
            <a:ext cx="8724900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37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88913"/>
            <a:ext cx="8724900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81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88913"/>
            <a:ext cx="8724900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87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88913"/>
            <a:ext cx="8724900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82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88913"/>
            <a:ext cx="8724900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65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88913"/>
            <a:ext cx="8724900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6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88913"/>
            <a:ext cx="8724900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6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On-screen Show (4:3)</PresentationFormat>
  <Paragraphs>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宋体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Mohamedabdulrasheeth, Johnbasha</cp:lastModifiedBy>
  <cp:revision>3</cp:revision>
  <dcterms:created xsi:type="dcterms:W3CDTF">2014-03-07T09:44:27Z</dcterms:created>
  <dcterms:modified xsi:type="dcterms:W3CDTF">2020-03-31T16:26:42Z</dcterms:modified>
</cp:coreProperties>
</file>