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728" autoAdjust="0"/>
  </p:normalViewPr>
  <p:slideViewPr>
    <p:cSldViewPr>
      <p:cViewPr varScale="1">
        <p:scale>
          <a:sx n="109" d="100"/>
          <a:sy n="109" d="100"/>
        </p:scale>
        <p:origin x="1680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zh-CN" smtClean="0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953AD-CAB8-4D09-B354-22993A00A4C8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4B97-E13C-4005-AE4F-AD10A497D1D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672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F6C49-E5BA-4455-B925-8A16804F97BA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74E6E-77FB-4B62-A5CD-0D80DE5179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700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0B976-3A5E-4BD7-A143-8B51D4577814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26DEB-1C72-4B9E-829B-73390EAACE5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24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8D9C5-4ADC-4873-8112-FF5B3FBDEFF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0E016-3D2F-48C9-9C6A-3998D2800B2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05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E9DD2-9570-477C-815F-E2ECAA3E581B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798B9C-B60E-4D36-913E-442AE16934A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352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F37F-B0B0-4817-B464-9BAB8A63A823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AAAE88-153B-4EE6-A4D2-A64D765645C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259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BE1E4-E1AB-41B2-8FC3-4D6449AB291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7B875-E420-4AC6-B869-6BE2B50A10B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699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9143F-3E36-47FE-9275-BC8F5471BC47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D80110-3E88-4618-8AAC-55902ABE273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048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AB162-359F-42C8-B53F-F1536A522D5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0EB151-A9B6-4516-B318-1619620AF03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686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32D30-9B1B-4583-B539-FCE0E6EBA1A5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71F80-F144-4CDA-B7BC-0FE45C791DC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731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 smtClean="0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F93C8-25AD-4884-A3B0-D08C5505C2E2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0EFCA-C7B3-42D4-88FA-65EA0A4B542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226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  <a:endParaRPr lang="zh-CN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  <a:endParaRPr lang="zh-CN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103E808B-2194-474A-95ED-128FACC2E3D0}" type="datetimeFigureOut">
              <a:rPr lang="zh-CN" altLang="en-US"/>
              <a:pPr>
                <a:defRPr/>
              </a:pPr>
              <a:t>2020/3/31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BFE6C32A-F2C0-403D-99AB-1958857025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12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85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4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22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1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72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4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1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7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47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1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6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4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40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5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60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5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0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9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2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85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77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8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32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0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1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28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5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1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6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4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7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25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89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3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27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2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2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34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582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89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91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0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50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00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93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95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4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58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80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08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08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39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1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89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0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25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049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188913"/>
            <a:ext cx="8724900" cy="64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On-screen Show (4:3)</PresentationFormat>
  <Paragraphs>0</Paragraphs>
  <Slides>79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宋体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</dc:creator>
  <cp:lastModifiedBy>Mohamedabdulrasheeth, Johnbasha</cp:lastModifiedBy>
  <cp:revision>3</cp:revision>
  <dcterms:created xsi:type="dcterms:W3CDTF">2014-03-07T09:44:27Z</dcterms:created>
  <dcterms:modified xsi:type="dcterms:W3CDTF">2020-03-31T16:32:06Z</dcterms:modified>
</cp:coreProperties>
</file>